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7" r:id="rId6"/>
    <p:sldId id="733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86795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6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How do you feel? 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Write and say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24eg24.eps" descr="id:21474893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55296" y="1758648"/>
            <a:ext cx="10065297" cy="1913487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写出关于情绪的单词。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36501" y="3123363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744813" y="3123363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afraid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629815" y="3110977"/>
            <a:ext cx="12779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happy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433445" y="3087360"/>
            <a:ext cx="1210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angry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二、根据句中人物的描述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猜测他们的心情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并选择相应的图片。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14" name="25CG15.eps" descr="id:21474892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92485" y="2303983"/>
            <a:ext cx="9632005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)1.I want a new schoolbag and my parents buy one for me.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)2.I’m doing my homework, but someone speaks loudly in the classroom.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)3.I see a snake in my room. I run out of my room quickly.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)4.My little brother gets lost. I am looking for him.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)5.My aunt moves to another city. I miss her very much.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48469" y="74503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48469" y="194394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48469" y="308137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48469" y="428853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48469" y="487654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66617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59671"/>
            <a:ext cx="504657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选词填空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24EG25.eps" descr="id:21474893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80517" y="1442935"/>
            <a:ext cx="10136087" cy="933056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61950" y="238762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 has a pet 1.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Its name is Mimi. Mimi is fat and cute. Amy likes 2.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it after school. But today Mimi is ill. Amy is 3.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She takes it to the pet 4.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The doctor sees the cat. After a while, it feels well. Amy is 5.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176861" y="2370004"/>
            <a:ext cx="112082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cat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205390" y="2996714"/>
            <a:ext cx="189507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playing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905053" y="3555999"/>
            <a:ext cx="157607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worried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216528" y="4104183"/>
            <a:ext cx="19864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hospital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608909" y="4730893"/>
            <a:ext cx="127791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happy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61</TotalTime>
  <Words>84</Words>
  <Application>Microsoft Office PowerPoint</Application>
  <PresentationFormat>自定义</PresentationFormat>
  <Paragraphs>37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2025-09-02T08:15:00Z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